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0" r:id="rId5"/>
    <p:sldId id="261" r:id="rId6"/>
    <p:sldId id="262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2ABAC-E8B3-4392-98E9-0D360C05BDE3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72654-7C92-4DCF-A831-B8BFB9A7308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05273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BatangChe" pitchFamily="49" charset="-127"/>
                <a:ea typeface="BatangChe" pitchFamily="49" charset="-127"/>
              </a:rPr>
              <a:t>Волшебство бумажных писем.</a:t>
            </a:r>
            <a:endParaRPr lang="ru-RU" dirty="0">
              <a:latin typeface="BatangChe" pitchFamily="49" charset="-127"/>
              <a:ea typeface="BatangChe" pitchFamily="49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36296" y="5877272"/>
            <a:ext cx="1907704" cy="980728"/>
          </a:xfrm>
        </p:spPr>
        <p:txBody>
          <a:bodyPr>
            <a:normAutofit/>
          </a:bodyPr>
          <a:lstStyle/>
          <a:p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Юферева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Светлана Александровна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917648"/>
            <a:ext cx="5400600" cy="3940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b="1" i="1" dirty="0" smtClean="0"/>
              <a:t>: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3"/>
            <a:ext cx="8229600" cy="2448271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dirty="0" smtClean="0"/>
              <a:t>Изучить </a:t>
            </a:r>
            <a:r>
              <a:rPr lang="ru-RU" sz="2800" dirty="0"/>
              <a:t>предложенные нам бумажные письма</a:t>
            </a:r>
            <a:r>
              <a:rPr lang="ru-RU" sz="2800" dirty="0" smtClean="0"/>
              <a:t>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 Сделать </a:t>
            </a:r>
            <a:r>
              <a:rPr lang="ru-RU" sz="2800" dirty="0"/>
              <a:t>самостоятельно свое бумажное письмо своим родителям. </a:t>
            </a:r>
            <a:endParaRPr lang="ru-RU" sz="2800" dirty="0" smtClean="0"/>
          </a:p>
          <a:p>
            <a:pPr marL="514350" indent="-514350">
              <a:buAutoNum type="arabicPeriod"/>
            </a:pPr>
            <a:r>
              <a:rPr lang="ru-RU" sz="2800" dirty="0" smtClean="0"/>
              <a:t> </a:t>
            </a:r>
            <a:r>
              <a:rPr lang="ru-RU" sz="2800" dirty="0"/>
              <a:t>Доказать важность письменного общения.</a:t>
            </a:r>
          </a:p>
        </p:txBody>
      </p:sp>
      <p:pic>
        <p:nvPicPr>
          <p:cNvPr id="4" name="Рисунок 3" descr="ztz9MMm1gR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3686175"/>
            <a:ext cx="47625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476672"/>
            <a:ext cx="8483852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Проблемные вопросы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24745"/>
            <a:ext cx="8229600" cy="165618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1-я команда.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Делает ли такое общение людей счастливее?</a:t>
            </a:r>
          </a:p>
        </p:txBody>
      </p:sp>
      <p:pic>
        <p:nvPicPr>
          <p:cNvPr id="4" name="Рисунок 3" descr="i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636912"/>
            <a:ext cx="2544913" cy="3733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5"/>
            <a:ext cx="8229600" cy="1584176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2-я команда.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Как создать бумажное письмо?</a:t>
            </a:r>
          </a:p>
        </p:txBody>
      </p:sp>
      <p:pic>
        <p:nvPicPr>
          <p:cNvPr id="4" name="Рисунок 3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47664" y="2420888"/>
            <a:ext cx="57150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9"/>
            <a:ext cx="8229600" cy="136815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3-я команда.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Зачем нам бумажные письма?</a:t>
            </a:r>
          </a:p>
        </p:txBody>
      </p:sp>
      <p:pic>
        <p:nvPicPr>
          <p:cNvPr id="4" name="Рисунок 3" descr="55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79712" y="1844824"/>
            <a:ext cx="5612457" cy="4130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Управляющая кнопка: справка 4">
            <a:hlinkClick r:id="" action="ppaction://hlinkshowjump?jump=nextslide" highlightClick="1"/>
          </p:cNvPr>
          <p:cNvSpPr/>
          <p:nvPr/>
        </p:nvSpPr>
        <p:spPr>
          <a:xfrm>
            <a:off x="3779912" y="3140968"/>
            <a:ext cx="2304256" cy="1512168"/>
          </a:xfrm>
          <a:prstGeom prst="actionButtonHelp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ea typeface="BatangChe" pitchFamily="49" charset="-127"/>
                <a:cs typeface="Times New Roman" pitchFamily="18" charset="0"/>
              </a:rPr>
              <a:t>Если вас заинтересовал какой то из вопросов присоединяйтесь к команде!</a:t>
            </a:r>
            <a:endParaRPr lang="ru-RU" sz="5400" b="1" dirty="0">
              <a:latin typeface="Times New Roman" pitchFamily="18" charset="0"/>
              <a:ea typeface="BatangChe" pitchFamily="49" charset="-127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69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Волшебство бумажных писем.</vt:lpstr>
      <vt:lpstr>Задачи: </vt:lpstr>
      <vt:lpstr>Слайд 3</vt:lpstr>
      <vt:lpstr>Проблемные вопросы 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7</cp:revision>
  <dcterms:created xsi:type="dcterms:W3CDTF">2017-02-24T08:30:54Z</dcterms:created>
  <dcterms:modified xsi:type="dcterms:W3CDTF">2017-02-24T09:34:39Z</dcterms:modified>
</cp:coreProperties>
</file>